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sldIdLst>
    <p:sldId id="256" r:id="rId3"/>
    <p:sldId id="258" r:id="rId4"/>
    <p:sldId id="281" r:id="rId5"/>
    <p:sldId id="276" r:id="rId6"/>
    <p:sldId id="277" r:id="rId7"/>
    <p:sldId id="289" r:id="rId8"/>
    <p:sldId id="288" r:id="rId9"/>
    <p:sldId id="290" r:id="rId10"/>
    <p:sldId id="291" r:id="rId11"/>
    <p:sldId id="292" r:id="rId12"/>
    <p:sldId id="293" r:id="rId13"/>
    <p:sldId id="279" r:id="rId14"/>
    <p:sldId id="280" r:id="rId15"/>
    <p:sldId id="282" r:id="rId16"/>
    <p:sldId id="283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7EAD"/>
    <a:srgbClr val="A8A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687" dt="2021-04-12T17:35:27.961"/>
    <p1510:client id="{478CBD9F-1019-0000-A40B-94EB032B1A93}" v="7" dt="2021-04-12T15:16:46.081"/>
    <p1510:client id="{48380082-6787-49D4-BC89-4DFCBF7BE030}" v="19" dt="2021-04-12T09:36:39.112"/>
    <p1510:client id="{7CE4DE39-8C53-4D54-AC89-FC2AE0E94296}" v="45" dt="2021-04-13T02:53:16.234"/>
    <p1510:client id="{8AFF6E64-CB17-30BA-7406-98BACD2C0CD0}" v="19" dt="2021-04-12T09:33:46.710"/>
    <p1510:client id="{8FCA123F-57DF-AACC-065C-2738375D604D}" v="530" dt="2021-04-12T19:27:32.910"/>
    <p1510:client id="{ADC5A1EC-FA82-4940-1BE3-22376A295E50}" v="347" dt="2021-04-12T15:42:16.633"/>
    <p1510:client id="{B7FBF564-94CC-ACC8-C510-746B1F0EA81F}" v="2" dt="2021-04-13T04:10:39.234"/>
    <p1510:client id="{BE495AFA-E56F-3A67-6548-A2F333FD3E25}" v="130" dt="2021-04-12T14:57:22.932"/>
    <p1510:client id="{FABFD4AC-AFC1-7731-A84C-C9E54FBD9647}" v="6" dt="2021-04-12T15:50:05.861"/>
    <p1510:client id="{FB82EDDA-A2EB-A21A-B883-5ADC4219C58E}" v="113" dt="2021-04-12T11:04:11.480"/>
    <p1510:client id="{FFC9D4CD-36A1-4DA1-9BAC-5249676AF1B7}" v="1096" dt="2021-04-13T03:17:03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9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0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47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20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31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74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54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873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83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2571A-F813-4214-84A2-D413810E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E8B7-F220-42D2-BB61-4E5E24A0550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2D60A-3DD9-4866-BA7B-34E852D0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8802" y="6356350"/>
            <a:ext cx="502920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4712D-A072-44DA-B26B-A1BC1ED4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E9D7-0090-46D4-A48B-9D26EBCC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E8B7-F220-42D2-BB61-4E5E24A0550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A5DDC-5EE7-4691-96B2-F7A25A3BB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9D9F-2C17-4515-8A91-EF6050F3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74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60CE8-5E49-4336-BB31-974F0D6E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E8B7-F220-42D2-BB61-4E5E24A0550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1D1AF-DB46-4EF6-93AD-E8CD740A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FBCEF-E902-4ECE-B0DB-142617EF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3852A-0F7C-4F18-A663-165414BA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E8B7-F220-42D2-BB61-4E5E24A0550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7E8B5-A392-435C-89FE-849D9B0A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7AA31-DB02-4BFC-8238-507F5E8B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54DBB-2048-445B-8127-6D2DB22DD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E8B7-F220-42D2-BB61-4E5E24A0550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0454E7-E598-4FCD-834F-13291B95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77B82-4082-402D-889D-8081104D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5258E1-694B-4BB9-A41B-BB742555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E8B7-F220-42D2-BB61-4E5E24A0550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2B65B-60BA-40E5-8A5A-5A79D315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72797-16BC-4A2F-8A6F-62F61512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E8B7-F220-42D2-BB61-4E5E24A0550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20479-140A-466F-B2F2-AFE27D47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E8B7-F220-42D2-BB61-4E5E24A0550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6B342-BDCE-45E8-BDA2-B041981DE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3F3AE-E094-4EA8-9900-F77CD687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22704-F91B-471A-988B-9023E1201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E8B7-F220-42D2-BB61-4E5E24A0550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28E75-DDDE-4BD4-B495-47F44DB3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B0594-D6B3-41C6-BBEF-A060A2EB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E275-5B81-47C9-BA2D-6F6DC43B4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EC664-0822-4BE8-9C5D-BB5805261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45D89-6EB8-468C-8726-948695387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E8B7-F220-42D2-BB61-4E5E24A0550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9EF1-4362-48D5-892A-20C08FC7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F72AA-57F8-40CE-BBD9-A77F8DE7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466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B69046-DB9C-45F8-A281-16510D1FB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31547" y="647699"/>
            <a:ext cx="2112753" cy="5529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06B10-FAAE-4C3A-BC82-8EDC5C124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48287" y="647699"/>
            <a:ext cx="7683260" cy="55292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89FDE-8D09-475F-9B89-BE5AE71A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5E8B7-F220-42D2-BB61-4E5E24A05506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E6F80-C5CB-44A2-AB1B-43EB0137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D7AC-8D81-4526-B969-505D0CE1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62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8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1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0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89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9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0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30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67A5E8B7-F220-42D2-BB61-4E5E24A05506}" type="datetimeFigureOut">
              <a:rPr lang="en-US" smtClean="0"/>
              <a:pPr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A5D67E-72AB-45E4-982A-DF268718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" y="751"/>
            <a:ext cx="12187003" cy="685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Character Design</a:t>
            </a:r>
            <a:endParaRPr lang="en-US"/>
          </a:p>
        </p:txBody>
      </p:sp>
      <p:pic>
        <p:nvPicPr>
          <p:cNvPr id="7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72FDB46C-9031-4978-A44A-FFDAD0B7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84" y="964528"/>
            <a:ext cx="9903911" cy="56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3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Character Design</a:t>
            </a:r>
            <a:endParaRPr lang="en-US"/>
          </a:p>
        </p:txBody>
      </p:sp>
      <p:pic>
        <p:nvPicPr>
          <p:cNvPr id="11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58D762C-F2C0-4D9F-8CD8-6D165CF2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36" y="860144"/>
            <a:ext cx="10081361" cy="57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6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C60EFC-20AE-41D4-9420-F5180B1799B8}"/>
              </a:ext>
            </a:extLst>
          </p:cNvPr>
          <p:cNvSpPr/>
          <p:nvPr/>
        </p:nvSpPr>
        <p:spPr>
          <a:xfrm>
            <a:off x="837155" y="1719196"/>
            <a:ext cx="10521863" cy="44258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Character Design</a:t>
            </a:r>
            <a:endParaRPr lang="en-US"/>
          </a:p>
        </p:txBody>
      </p:sp>
      <p:pic>
        <p:nvPicPr>
          <p:cNvPr id="3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7364C03-26AA-4F74-821F-613D18C3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88" y="1428738"/>
            <a:ext cx="8381684" cy="472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61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Post-Mortem: What Went Well?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A8FF6-3885-4F1F-99B2-A79E735F17E8}"/>
              </a:ext>
            </a:extLst>
          </p:cNvPr>
          <p:cNvSpPr txBox="1"/>
          <p:nvPr/>
        </p:nvSpPr>
        <p:spPr>
          <a:xfrm>
            <a:off x="841332" y="1895605"/>
            <a:ext cx="10530213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Concept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Worked out better than expected</a:t>
            </a:r>
            <a:br>
              <a:rPr lang="en-US" sz="2400">
                <a:ea typeface="+mn-lt"/>
                <a:cs typeface="+mn-lt"/>
              </a:rPr>
            </a:b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Visual Design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Fantastical and appealing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The final aesthetics fits the concept well</a:t>
            </a:r>
            <a:br>
              <a:rPr lang="en-US" sz="2400">
                <a:ea typeface="+mn-lt"/>
                <a:cs typeface="+mn-lt"/>
              </a:rPr>
            </a:b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Features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Feels like a great modern clicker game</a:t>
            </a:r>
            <a:endParaRPr lang="en-US" sz="2400">
              <a:solidFill>
                <a:schemeClr val="bg1"/>
              </a:solidFill>
              <a:latin typeface="Dante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Dante"/>
                <a:cs typeface="Arial"/>
              </a:rPr>
              <a:t>Have a main objective in the game</a:t>
            </a:r>
          </a:p>
          <a:p>
            <a:pPr>
              <a:buChar char="•"/>
            </a:pPr>
            <a:endParaRPr lang="en-US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87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Post-Mortem: Disasters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A8FF6-3885-4F1F-99B2-A79E735F17E8}"/>
              </a:ext>
            </a:extLst>
          </p:cNvPr>
          <p:cNvSpPr txBox="1"/>
          <p:nvPr/>
        </p:nvSpPr>
        <p:spPr>
          <a:xfrm>
            <a:off x="841332" y="1895605"/>
            <a:ext cx="1053021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Visual Design Clash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Clashing aesthetics before settling on final designs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Behind on art assets</a:t>
            </a:r>
          </a:p>
          <a:p>
            <a:pPr marL="742950" lvl="1" indent="-285750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Concept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Main mechanic involved not playing the game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Main mechanic is the least engaging part of the game</a:t>
            </a:r>
          </a:p>
        </p:txBody>
      </p:sp>
    </p:spTree>
    <p:extLst>
      <p:ext uri="{BB962C8B-B14F-4D97-AF65-F5344CB8AC3E}">
        <p14:creationId xmlns:p14="http://schemas.microsoft.com/office/powerpoint/2010/main" val="512691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Conclusion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495C8-8EE4-4690-872E-FEE42795FDA8}"/>
              </a:ext>
            </a:extLst>
          </p:cNvPr>
          <p:cNvSpPr txBox="1"/>
          <p:nvPr/>
        </p:nvSpPr>
        <p:spPr>
          <a:xfrm>
            <a:off x="841332" y="1895605"/>
            <a:ext cx="10530213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latin typeface="Dante"/>
                <a:ea typeface="Source Sans Pro Black"/>
                <a:cs typeface="Segoe UI"/>
              </a:rPr>
              <a:t>Design is an iterative process</a:t>
            </a:r>
            <a:endParaRPr lang="en-US">
              <a:solidFill>
                <a:schemeClr val="bg1"/>
              </a:solidFill>
              <a:latin typeface="Source Sans Pro Black"/>
              <a:ea typeface="Source Sans Pro Black"/>
              <a:cs typeface="Segoe U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Dante"/>
                <a:ea typeface="Source Sans Pro Black"/>
                <a:cs typeface="Segoe UI"/>
              </a:rPr>
              <a:t>Constant iterations and changes results in extra work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Dante"/>
                <a:ea typeface="Source Sans Pro Black"/>
                <a:cs typeface="Segoe UI"/>
              </a:rPr>
              <a:t>No such thing as a perfect concept</a:t>
            </a:r>
          </a:p>
          <a:p>
            <a:pPr marL="285750" indent="-285750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Dante"/>
              <a:ea typeface="Source Sans Pro Black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Dante"/>
                <a:ea typeface="Source Sans Pro Black"/>
                <a:cs typeface="Segoe UI"/>
              </a:rPr>
              <a:t>Feature Bloat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Dante"/>
                <a:ea typeface="Source Sans Pro Black"/>
                <a:cs typeface="Segoe UI"/>
              </a:rPr>
              <a:t>Work out core features before planning more</a:t>
            </a:r>
          </a:p>
          <a:p>
            <a:pPr marL="742950" lvl="1" indent="-285750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Dante"/>
              <a:ea typeface="Source Sans Pro Black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Dante"/>
                <a:ea typeface="Source Sans Pro Black"/>
                <a:cs typeface="Segoe UI"/>
              </a:rPr>
              <a:t>Everyone visualize the visual design differently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Dante"/>
                <a:ea typeface="Source Sans Pro Black"/>
                <a:cs typeface="Segoe UI"/>
              </a:rPr>
              <a:t>Communication is very important between designers and artists</a:t>
            </a:r>
          </a:p>
          <a:p>
            <a:pPr marL="742950" lvl="1" indent="-285750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Dante"/>
              <a:ea typeface="Source Sans Pro Black"/>
              <a:cs typeface="Segoe UI"/>
            </a:endParaRPr>
          </a:p>
          <a:p>
            <a:pPr marL="742950" lvl="1" indent="-285750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Dante"/>
              <a:ea typeface="Source Sans Pro Black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Dante"/>
              <a:ea typeface="Source Sans Pro Black"/>
              <a:cs typeface="Segoe UI"/>
            </a:endParaRPr>
          </a:p>
          <a:p>
            <a:pPr lvl="1"/>
            <a:endParaRPr lang="en-US">
              <a:solidFill>
                <a:schemeClr val="bg1"/>
              </a:solidFill>
              <a:latin typeface="Dante"/>
              <a:ea typeface="Source Sans Pro Black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Dante"/>
              <a:ea typeface="Source Sans Pro Black"/>
              <a:cs typeface="Segoe UI"/>
            </a:endParaRP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Source Sans Pro Black"/>
              <a:ea typeface="Source Sans Pro Black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4147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blurry&#10;&#10;Description automatically generated">
            <a:extLst>
              <a:ext uri="{FF2B5EF4-FFF2-40B4-BE49-F238E27FC236}">
                <a16:creationId xmlns:a16="http://schemas.microsoft.com/office/drawing/2014/main" id="{F0B23F2F-46E1-4026-8DD1-E283B991C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" y="-79"/>
            <a:ext cx="12195778" cy="6858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8981C-215D-40EF-B8C8-47747FB22143}"/>
              </a:ext>
            </a:extLst>
          </p:cNvPr>
          <p:cNvSpPr txBox="1"/>
          <p:nvPr/>
        </p:nvSpPr>
        <p:spPr>
          <a:xfrm>
            <a:off x="6264" y="2615852"/>
            <a:ext cx="1218991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latin typeface="Dante"/>
                <a:ea typeface="Source Sans Pro"/>
                <a:cs typeface="+mn-lt"/>
              </a:rPr>
              <a:t>Thank You</a:t>
            </a:r>
            <a:endParaRPr lang="en-US">
              <a:solidFill>
                <a:schemeClr val="bg1"/>
              </a:solidFill>
              <a:latin typeface="Dante"/>
              <a:ea typeface="Source Sans Pro"/>
              <a:cs typeface="Calibri"/>
            </a:endParaRPr>
          </a:p>
          <a:p>
            <a:pPr algn="ctr"/>
            <a:r>
              <a:rPr lang="en-US" sz="2800">
                <a:solidFill>
                  <a:schemeClr val="bg1"/>
                </a:solidFill>
                <a:latin typeface="Dante"/>
                <a:ea typeface="+mn-lt"/>
                <a:cs typeface="+mn-lt"/>
              </a:rPr>
              <a:t>Sleep well tonight</a:t>
            </a:r>
            <a:endParaRPr lang="en-US" sz="2800">
              <a:solidFill>
                <a:schemeClr val="bg1"/>
              </a:solidFill>
              <a:latin typeface="Dante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89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4EA5850-2D25-4474-82A5-D10F7F107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2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156A03-D5DD-4DFC-A6B8-517A3B6E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30E45-2D9B-4E43-99A9-BE2D84F79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97" y="952500"/>
            <a:ext cx="3322608" cy="504957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The Team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67EECD-FA01-48B4-87C6-FEB59EE3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3502" y="953312"/>
            <a:ext cx="0" cy="50495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3A435-3EEB-498C-8D97-2FF9BF56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128" y="647700"/>
            <a:ext cx="6022672" cy="5562600"/>
          </a:xfrm>
        </p:spPr>
        <p:txBody>
          <a:bodyPr anchor="ctr">
            <a:normAutofit/>
          </a:bodyPr>
          <a:lstStyle/>
          <a:p>
            <a:r>
              <a:rPr lang="en-US" err="1">
                <a:solidFill>
                  <a:schemeClr val="bg1"/>
                </a:solidFill>
              </a:rPr>
              <a:t>Darence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Dylan</a:t>
            </a:r>
          </a:p>
          <a:p>
            <a:r>
              <a:rPr lang="en-US">
                <a:solidFill>
                  <a:schemeClr val="bg1"/>
                </a:solidFill>
              </a:rPr>
              <a:t>Germaine</a:t>
            </a:r>
          </a:p>
          <a:p>
            <a:r>
              <a:rPr lang="en-US">
                <a:solidFill>
                  <a:schemeClr val="bg1"/>
                </a:solidFill>
              </a:rPr>
              <a:t>Joel</a:t>
            </a:r>
          </a:p>
          <a:p>
            <a:r>
              <a:rPr lang="en-US">
                <a:solidFill>
                  <a:schemeClr val="bg1"/>
                </a:solidFill>
              </a:rPr>
              <a:t>Venetia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9F3418-9B18-4CA8-B462-B12868168476}"/>
              </a:ext>
            </a:extLst>
          </p:cNvPr>
          <p:cNvCxnSpPr>
            <a:cxnSpLocks/>
          </p:cNvCxnSpPr>
          <p:nvPr/>
        </p:nvCxnSpPr>
        <p:spPr>
          <a:xfrm>
            <a:off x="4588625" y="880802"/>
            <a:ext cx="3190" cy="509639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89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53FE-78DF-447F-A452-2FBC627C4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Gamification of sleep therapy</a:t>
            </a:r>
          </a:p>
          <a:p>
            <a:r>
              <a:rPr lang="en-US">
                <a:solidFill>
                  <a:schemeClr val="bg1"/>
                </a:solidFill>
              </a:rPr>
              <a:t>Inspired by modern clicker games</a:t>
            </a:r>
          </a:p>
          <a:p>
            <a:r>
              <a:rPr lang="en-US">
                <a:solidFill>
                  <a:schemeClr val="bg1"/>
                </a:solidFill>
              </a:rPr>
              <a:t>Create and manage your sleep world</a:t>
            </a:r>
          </a:p>
          <a:p>
            <a:r>
              <a:rPr lang="en-US">
                <a:solidFill>
                  <a:schemeClr val="bg1"/>
                </a:solidFill>
              </a:rPr>
              <a:t>Main progression through sleeping</a:t>
            </a:r>
          </a:p>
        </p:txBody>
      </p:sp>
    </p:spTree>
    <p:extLst>
      <p:ext uri="{BB962C8B-B14F-4D97-AF65-F5344CB8AC3E}">
        <p14:creationId xmlns:p14="http://schemas.microsoft.com/office/powerpoint/2010/main" val="201027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Project 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53FE-78DF-447F-A452-2FBC627C4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Starting out</a:t>
            </a:r>
          </a:p>
          <a:p>
            <a:r>
              <a:rPr lang="en-US">
                <a:solidFill>
                  <a:schemeClr val="bg1"/>
                </a:solidFill>
              </a:rPr>
              <a:t>Higher Level Game State</a:t>
            </a:r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166BDA59-E473-48DC-B2E5-8FB634942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8" r="-185" b="25806"/>
          <a:stretch/>
        </p:blipFill>
        <p:spPr>
          <a:xfrm>
            <a:off x="7778508" y="1813213"/>
            <a:ext cx="3764303" cy="468102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67EE1CF-F70B-49C5-9B59-38D0B171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25" y="3762081"/>
            <a:ext cx="2743200" cy="27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5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Environment Art</a:t>
            </a: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BE884EC-8D46-4E48-A521-FA8C0973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7" t="313" r="14157" b="31975"/>
          <a:stretch/>
        </p:blipFill>
        <p:spPr>
          <a:xfrm>
            <a:off x="394879" y="1855691"/>
            <a:ext cx="2439420" cy="2139580"/>
          </a:xfrm>
          <a:prstGeom prst="rect">
            <a:avLst/>
          </a:prstGeom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9A7FA59-71E8-4496-AE7D-A335A22C6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9" r="20006" b="38068"/>
          <a:stretch/>
        </p:blipFill>
        <p:spPr>
          <a:xfrm>
            <a:off x="321137" y="3813240"/>
            <a:ext cx="2602574" cy="2274715"/>
          </a:xfrm>
          <a:prstGeom prst="rect">
            <a:avLst/>
          </a:prstGeom>
        </p:spPr>
      </p:pic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A50340A3-BAD9-4946-BE82-286A221431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3" t="9117" r="10112" b="32764"/>
          <a:stretch/>
        </p:blipFill>
        <p:spPr>
          <a:xfrm>
            <a:off x="5374437" y="2020745"/>
            <a:ext cx="2783216" cy="1930649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335B15CB-9D98-470C-9F24-61D7356E9E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30" r="19212" b="31915"/>
          <a:stretch/>
        </p:blipFill>
        <p:spPr>
          <a:xfrm>
            <a:off x="2925344" y="4042767"/>
            <a:ext cx="2221496" cy="2226306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ACBBE6A-0F2C-4451-991D-E7EA515B43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63" r="29259" b="39400"/>
          <a:stretch/>
        </p:blipFill>
        <p:spPr>
          <a:xfrm>
            <a:off x="5376821" y="4046319"/>
            <a:ext cx="1160097" cy="2241659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CE5A7857-9FC5-430D-A3B3-0F6E86F781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29" r="17500" b="36201"/>
          <a:stretch/>
        </p:blipFill>
        <p:spPr>
          <a:xfrm>
            <a:off x="3046582" y="1774310"/>
            <a:ext cx="2219219" cy="2262833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77121B5-38E1-4A38-873A-2518ED5576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46" r="25331" b="38333"/>
          <a:stretch/>
        </p:blipFill>
        <p:spPr>
          <a:xfrm>
            <a:off x="6518506" y="3991563"/>
            <a:ext cx="1882014" cy="2224738"/>
          </a:xfrm>
          <a:prstGeom prst="rect">
            <a:avLst/>
          </a:prstGeom>
        </p:spPr>
      </p:pic>
      <p:pic>
        <p:nvPicPr>
          <p:cNvPr id="16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29294A53-82E0-4041-9158-3368DA3FB6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202" y="2009187"/>
            <a:ext cx="2112333" cy="1242556"/>
          </a:xfrm>
          <a:prstGeom prst="rect">
            <a:avLst/>
          </a:prstGeom>
        </p:spPr>
      </p:pic>
      <p:pic>
        <p:nvPicPr>
          <p:cNvPr id="17" name="Picture 1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763B837-FA76-41ED-863E-ACDD68FCE3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7954" y="2656365"/>
            <a:ext cx="2414914" cy="1294748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386CEFC-B1D7-4C36-AD18-E86889EBAE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1843" y="3303544"/>
            <a:ext cx="2487984" cy="1305187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D28E7CA-99EB-47AD-B27D-AE96735F80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4562" y="3962661"/>
            <a:ext cx="2630465" cy="1531828"/>
          </a:xfrm>
          <a:prstGeom prst="rect">
            <a:avLst/>
          </a:prstGeom>
        </p:spPr>
      </p:pic>
      <p:pic>
        <p:nvPicPr>
          <p:cNvPr id="20" name="Picture 20" descr="A picture containing dark, decorated, close&#10;&#10;Description automatically generated">
            <a:extLst>
              <a:ext uri="{FF2B5EF4-FFF2-40B4-BE49-F238E27FC236}">
                <a16:creationId xmlns:a16="http://schemas.microsoft.com/office/drawing/2014/main" id="{5AF9283A-18C5-4F0E-BBD3-9744E8F1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4578" y="4614797"/>
            <a:ext cx="1695580" cy="139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17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Character Design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28C3C-9211-4FA9-8ECE-037EBEE4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01" y="3615870"/>
            <a:ext cx="5279720" cy="2997850"/>
          </a:xfrm>
          <a:prstGeom prst="rect">
            <a:avLst/>
          </a:prstGeom>
        </p:spPr>
      </p:pic>
      <p:pic>
        <p:nvPicPr>
          <p:cNvPr id="7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72FDB46C-9031-4978-A44A-FFDAD0B7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26" y="1141980"/>
            <a:ext cx="5457172" cy="3102232"/>
          </a:xfrm>
          <a:prstGeom prst="rect">
            <a:avLst/>
          </a:prstGeom>
        </p:spPr>
      </p:pic>
      <p:pic>
        <p:nvPicPr>
          <p:cNvPr id="11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58D762C-F2C0-4D9F-8CD8-6D165CF2F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906" y="3678501"/>
            <a:ext cx="5060514" cy="2862149"/>
          </a:xfrm>
          <a:prstGeom prst="rect">
            <a:avLst/>
          </a:prstGeom>
        </p:spPr>
      </p:pic>
      <p:pic>
        <p:nvPicPr>
          <p:cNvPr id="13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F83FFF02-7337-4093-A449-30B310B13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01" y="1308993"/>
            <a:ext cx="5206651" cy="293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4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Character Design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28C3C-9211-4FA9-8ECE-037EBEE4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31" y="661815"/>
            <a:ext cx="10519773" cy="59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5CB4-C225-4097-9E76-BC491901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Character Design</a:t>
            </a:r>
            <a:endParaRPr lang="en-US"/>
          </a:p>
        </p:txBody>
      </p:sp>
      <p:pic>
        <p:nvPicPr>
          <p:cNvPr id="13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F83FFF02-7337-4093-A449-30B310B1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99" y="901897"/>
            <a:ext cx="9726458" cy="54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192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VTI" id="{14D52F43-08F7-4BCB-8A4A-FBED84E2C440}" vid="{D076F849-C9D7-4142-B46C-46BAC587EA7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6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Celestial</vt:lpstr>
      <vt:lpstr>PineVTI</vt:lpstr>
      <vt:lpstr>PowerPoint Presentation</vt:lpstr>
      <vt:lpstr>PowerPoint Presentation</vt:lpstr>
      <vt:lpstr>The Team</vt:lpstr>
      <vt:lpstr>Project Overview</vt:lpstr>
      <vt:lpstr>Project Demo</vt:lpstr>
      <vt:lpstr>Environment Art</vt:lpstr>
      <vt:lpstr>Character Design</vt:lpstr>
      <vt:lpstr>Character Design</vt:lpstr>
      <vt:lpstr>Character Design</vt:lpstr>
      <vt:lpstr>Character Design</vt:lpstr>
      <vt:lpstr>Character Design</vt:lpstr>
      <vt:lpstr>Character Design</vt:lpstr>
      <vt:lpstr>Post-Mortem: What Went Well?</vt:lpstr>
      <vt:lpstr>Post-Mortem: Disasters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2021-04-12T09:32:36Z</dcterms:created>
  <dcterms:modified xsi:type="dcterms:W3CDTF">2021-04-14T09:12:10Z</dcterms:modified>
</cp:coreProperties>
</file>